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324" r:id="rId11"/>
    <p:sldId id="325" r:id="rId12"/>
    <p:sldId id="326" r:id="rId13"/>
    <p:sldId id="327" r:id="rId14"/>
    <p:sldId id="328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26" autoAdjust="0"/>
  </p:normalViewPr>
  <p:slideViewPr>
    <p:cSldViewPr snapToGrid="0">
      <p:cViewPr varScale="1">
        <p:scale>
          <a:sx n="228" d="100"/>
          <a:sy n="228" d="100"/>
        </p:scale>
        <p:origin x="49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new/" TargetMode="External"/><Relationship Id="rId2" Type="http://schemas.openxmlformats.org/officeDocument/2006/relationships/hyperlink" Target="https://bit.ly/pwsh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7B20-095D-A7BB-DD06-88775EC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Azure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07A-A5A6-CB80-FCC5-E3DFCE28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  <a:p>
            <a:pPr lvl="1"/>
            <a:r>
              <a:rPr lang="en-US" dirty="0"/>
              <a:t>Azure Function App (obviously)</a:t>
            </a:r>
          </a:p>
          <a:p>
            <a:pPr lvl="1"/>
            <a:r>
              <a:rPr lang="en-US" dirty="0"/>
              <a:t>Storage Account</a:t>
            </a:r>
          </a:p>
          <a:p>
            <a:pPr lvl="1"/>
            <a:r>
              <a:rPr lang="en-US" dirty="0"/>
              <a:t>Azure Table (obviously)</a:t>
            </a:r>
          </a:p>
        </p:txBody>
      </p:sp>
    </p:spTree>
    <p:extLst>
      <p:ext uri="{BB962C8B-B14F-4D97-AF65-F5344CB8AC3E}">
        <p14:creationId xmlns:p14="http://schemas.microsoft.com/office/powerpoint/2010/main" val="126240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C529-789C-C629-40F4-4CBA9E87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local dev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5E4E-A5DA-2688-BBBB-9FE66677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we can develop our solution locally.</a:t>
            </a:r>
          </a:p>
          <a:p>
            <a:pPr lvl="1"/>
            <a:r>
              <a:rPr lang="en-US" dirty="0"/>
              <a:t>Local Development</a:t>
            </a:r>
          </a:p>
          <a:p>
            <a:pPr lvl="2"/>
            <a:r>
              <a:rPr lang="en-US" dirty="0"/>
              <a:t>Install Azure Functions Core Tools</a:t>
            </a:r>
          </a:p>
          <a:p>
            <a:pPr lvl="2"/>
            <a:r>
              <a:rPr lang="en-US" dirty="0"/>
              <a:t>Install Extensions needed to work locally.</a:t>
            </a:r>
          </a:p>
          <a:p>
            <a:pPr lvl="1"/>
            <a:r>
              <a:rPr lang="en-US" dirty="0"/>
              <a:t>Local Container Development</a:t>
            </a:r>
          </a:p>
          <a:p>
            <a:pPr lvl="2"/>
            <a:r>
              <a:rPr lang="en-US" dirty="0"/>
              <a:t>Install Docker Desktop</a:t>
            </a:r>
          </a:p>
          <a:p>
            <a:pPr lvl="2"/>
            <a:r>
              <a:rPr lang="en-US" dirty="0"/>
              <a:t>Install Remote Dev Extensions in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Codespaces</a:t>
            </a:r>
            <a:r>
              <a:rPr lang="en-US" dirty="0"/>
              <a:t> Development</a:t>
            </a:r>
          </a:p>
          <a:p>
            <a:pPr lvl="2"/>
            <a:r>
              <a:rPr lang="en-US" dirty="0"/>
              <a:t>Install nothing. Be ready to go immediately. $$$$$$$$$$$$$$$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45363-CE41-ED31-1B0D-09FA46A73FA6}"/>
              </a:ext>
            </a:extLst>
          </p:cNvPr>
          <p:cNvSpPr/>
          <p:nvPr/>
        </p:nvSpPr>
        <p:spPr>
          <a:xfrm>
            <a:off x="1086374" y="3779240"/>
            <a:ext cx="7306811" cy="14554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3BB-C844-FAB1-5C13-43E3DD49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time – Let’s GO!!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79DB-4324-34A7-F7C8-9A5FE9C1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Clone my repo and follow along - </a:t>
            </a:r>
            <a:r>
              <a:rPr lang="en-US" dirty="0">
                <a:hlinkClick r:id="rId2"/>
              </a:rPr>
              <a:t>https://bit.ly/pwsh</a:t>
            </a:r>
            <a:endParaRPr lang="en-US" dirty="0"/>
          </a:p>
          <a:p>
            <a:pPr lvl="1"/>
            <a:r>
              <a:rPr lang="en-US" dirty="0"/>
              <a:t>Start a new repo on GitHub – </a:t>
            </a:r>
            <a:r>
              <a:rPr lang="en-US" dirty="0">
                <a:hlinkClick r:id="rId3"/>
              </a:rPr>
              <a:t>https://repo.new</a:t>
            </a:r>
            <a:endParaRPr lang="en-US" dirty="0"/>
          </a:p>
          <a:p>
            <a:r>
              <a:rPr lang="en-US" dirty="0"/>
              <a:t>Create your dev container in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“Add Dev Container Configuration Files”</a:t>
            </a:r>
          </a:p>
          <a:p>
            <a:r>
              <a:rPr lang="en-US" dirty="0"/>
              <a:t>Re-open project in dev container</a:t>
            </a:r>
          </a:p>
          <a:p>
            <a:r>
              <a:rPr lang="en-US" dirty="0"/>
              <a:t>Create our first function!</a:t>
            </a:r>
          </a:p>
        </p:txBody>
      </p:sp>
    </p:spTree>
    <p:extLst>
      <p:ext uri="{BB962C8B-B14F-4D97-AF65-F5344CB8AC3E}">
        <p14:creationId xmlns:p14="http://schemas.microsoft.com/office/powerpoint/2010/main" val="35566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Build an API with PowerShell &amp;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4D0966-17CA-17EF-0870-E7B357A0C65E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800F51CA-2A5D-0399-608D-A8F178A3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39A3E22-9893-2C73-35AC-8AB5BA426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EEB80-D734-EED9-0359-EDA39B4CF09D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13DD6-7112-CFD3-43F6-D69DCAE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0C4D-BE89-CAA4-3F6D-A8648CA2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our API design</a:t>
            </a:r>
          </a:p>
          <a:p>
            <a:r>
              <a:rPr lang="en-US" dirty="0"/>
              <a:t>Set up an Azure function app</a:t>
            </a:r>
          </a:p>
          <a:p>
            <a:r>
              <a:rPr lang="en-US" dirty="0"/>
              <a:t>Create our development space</a:t>
            </a:r>
          </a:p>
          <a:p>
            <a:r>
              <a:rPr lang="en-US" dirty="0"/>
              <a:t>Create local function app</a:t>
            </a:r>
          </a:p>
          <a:p>
            <a:r>
              <a:rPr lang="en-US" dirty="0"/>
              <a:t>Develop our API</a:t>
            </a:r>
          </a:p>
          <a:p>
            <a:r>
              <a:rPr lang="en-US" dirty="0"/>
              <a:t>Deploy to Azure with ADO pipelines / GitHub Actions</a:t>
            </a:r>
          </a:p>
          <a:p>
            <a:r>
              <a:rPr lang="en-US" dirty="0"/>
              <a:t>Investigate options for </a:t>
            </a:r>
            <a:r>
              <a:rPr lang="en-US" dirty="0" err="1"/>
              <a:t>OpenAPI</a:t>
            </a:r>
            <a:r>
              <a:rPr lang="en-US" dirty="0"/>
              <a:t> schema generation</a:t>
            </a:r>
          </a:p>
        </p:txBody>
      </p:sp>
    </p:spTree>
    <p:extLst>
      <p:ext uri="{BB962C8B-B14F-4D97-AF65-F5344CB8AC3E}">
        <p14:creationId xmlns:p14="http://schemas.microsoft.com/office/powerpoint/2010/main" val="182904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F64D-1B35-66CF-5848-2216517F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Plan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B0C7-6D59-CA42-56BD-6C8A295C9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build a “CRUD” TODO API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44D8219-68C8-F084-CCBD-FADC76300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82665"/>
              </p:ext>
            </p:extLst>
          </p:nvPr>
        </p:nvGraphicFramePr>
        <p:xfrm>
          <a:off x="988647" y="337494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09422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8024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730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7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all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55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 task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19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an existing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8832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701470-8018-AB1C-A81C-8FBE21A279D7}"/>
              </a:ext>
            </a:extLst>
          </p:cNvPr>
          <p:cNvSpPr/>
          <p:nvPr/>
        </p:nvSpPr>
        <p:spPr>
          <a:xfrm>
            <a:off x="907420" y="3699481"/>
            <a:ext cx="6456641" cy="87251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44BD-8E6C-C714-1E30-6C7C049D0A60}"/>
              </a:ext>
            </a:extLst>
          </p:cNvPr>
          <p:cNvSpPr/>
          <p:nvPr/>
        </p:nvSpPr>
        <p:spPr>
          <a:xfrm>
            <a:off x="838200" y="4446359"/>
            <a:ext cx="6867889" cy="158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82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API Plan &amp; Design</vt:lpstr>
      <vt:lpstr>Set up Azure Infrastructure</vt:lpstr>
      <vt:lpstr>Set up local dev environment</vt:lpstr>
      <vt:lpstr>Dev time – Let’s GO!!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2023-06-16T02:16:29Z</dcterms:modified>
</cp:coreProperties>
</file>